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2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Visual fitting" id="{30187241-5456-438D-977D-B65C02FB634C}">
          <p14:sldIdLst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105400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Mosaic plots use sequential splits to show marginal and conditional frequencies in an n-way table</a:t>
            </a:r>
          </a:p>
          <a:p>
            <a:pPr lvl="1"/>
            <a:r>
              <a:rPr lang="en-US" sz="2000" dirty="0"/>
              <a:t>Shading: sign and magnitude of residuals, 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1"/>
            <a:r>
              <a:rPr lang="en-US" sz="2000" dirty="0"/>
              <a:t>Joint independence: [AB][C] </a:t>
            </a:r>
            <a:r>
              <a:rPr lang="en-US" sz="2000" dirty="0">
                <a:sym typeface="Symbol MT" panose="05050102010706020507" pitchFamily="18" charset="2"/>
              </a:rPr>
              <a:t> A * B + C</a:t>
            </a:r>
            <a:endParaRPr lang="en-US" sz="2000" dirty="0"/>
          </a:p>
          <a:p>
            <a:pPr lvl="1"/>
            <a:r>
              <a:rPr lang="en-US" sz="2000" dirty="0"/>
              <a:t>Conditional independence: [AC][BC] </a:t>
            </a:r>
            <a:r>
              <a:rPr lang="en-US" sz="2000" dirty="0">
                <a:sym typeface="Symbol MT" panose="05050102010706020507" pitchFamily="18" charset="2"/>
              </a:rPr>
              <a:t> A </a:t>
            </a:r>
            <a:r>
              <a:rPr lang="en-US" sz="20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plots &amp; models: Decompose all associations, V1, V2 | V1,  V3 | {V1, V2}, 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>
                <a:solidFill>
                  <a:srgbClr val="0070C0"/>
                </a:solidFill>
              </a:rPr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>
                <a:solidFill>
                  <a:srgbClr val="0070C0"/>
                </a:solidFill>
              </a:rPr>
              <a:t>glm</a:t>
            </a:r>
            <a:r>
              <a:rPr lang="en-CA" b="1" dirty="0">
                <a:solidFill>
                  <a:srgbClr val="0070C0"/>
                </a:solidFill>
              </a:rPr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</a:t>
            </a:r>
            <a:r>
              <a:rPr lang="en-CA" baseline="30000" dirty="0" err="1"/>
              <a:t>n</a:t>
            </a:r>
            <a:r>
              <a:rPr lang="en-CA" dirty="0"/>
              <a:t> of errors</a:t>
            </a:r>
          </a:p>
          <a:p>
            <a:r>
              <a:rPr lang="en-CA" b="1" dirty="0">
                <a:solidFill>
                  <a:srgbClr val="0070C0"/>
                </a:solidFill>
              </a:rPr>
              <a:t>Logit models</a:t>
            </a:r>
            <a:r>
              <a:rPr lang="en-CA" dirty="0"/>
              <a:t>: Loglinear,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5398</TotalTime>
  <Words>6109</Words>
  <Application>Microsoft Office PowerPoint</Application>
  <PresentationFormat>On-screen Show (4:3)</PresentationFormat>
  <Paragraphs>813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Wingdings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131</cp:revision>
  <dcterms:created xsi:type="dcterms:W3CDTF">2017-10-14T20:35:56Z</dcterms:created>
  <dcterms:modified xsi:type="dcterms:W3CDTF">2022-12-26T17:16:50Z</dcterms:modified>
</cp:coreProperties>
</file>